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C335DF-67E7-515B-C46A-CD477C6076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FCAD4-A05C-9D4F-6576-3BA0D22EF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23F670-14AF-184D-8D10-DDFEA96CF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6B4B15-74F3-2869-A17A-B67E4F316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56365B-1D46-12D9-5CF9-BDFC4524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432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5BA516-81BA-CC6F-0C99-8A49F5E9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1ED7B9-1345-BA7E-18C3-530D30A06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C44BBC-07A0-3EA2-65B2-EB1CF2B3E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E05B2C-A3F8-C6AC-6901-960330713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B03427-63D3-F8F3-3410-E9AB1B0EE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271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62C1F9-B8E7-A8C2-9D11-1B609425B2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A30475-E39D-5FD8-FA23-F2D8616E6F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26B9C7-3889-9E15-9911-DBAD92CE7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73FEAA-5DC5-11DD-77CD-6AFE14832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BAE476-A204-3FCF-B027-5DE5EE945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793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43324D-B9E0-DD4D-BAD3-E3E23DF6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9706D8-352B-1F9B-0D2F-377F1D976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2A680-C4CB-C8EB-4EDC-F84BDC8B0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7670F7-CBE2-E0CD-8261-F6550C526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7230DC-2D71-A7EC-EDDD-7523EACF1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308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88A323-5272-7416-ABD6-628A84540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7EFE24-B768-8177-9E13-335F4EB5D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C5AA73-3A33-80E5-3DB2-6D5C71BC8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ED3671-10BC-453A-5648-52C3FB2F4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7892DE-E496-12A6-0646-F48FBA4E6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196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E69F21-2FD7-D3BE-91B0-F2A89462D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B7CB9A-6ACF-C7CF-958B-D1394EEB37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4EE492-34B9-11EE-3C08-66C3EB1F71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0D3AC-7072-5F71-0314-5A861C76E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0E1801-5D72-D79B-D94A-AA3F4D309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0970FB-71AF-FBF2-A6C5-A097EDAE0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57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4E2E87-C8CD-CA9D-330F-CA1E17972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919B59-7203-B324-F105-82BCA7BF65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C2711D-8FAB-401A-82CD-4134B59A1B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1A8FE8A-24EE-BF7C-8679-AC6E46FE9F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BB48FD-CEBA-0299-7420-5B98B2068C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65C801-3633-2DFC-5B5E-AF32A099D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7F0F19-5B31-5DCE-F800-5C14BDBD4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16634CA-665B-1DD9-85F7-81D87459A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386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71AC84-4DC7-698D-C4A2-FED839FD4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264CA57-4A42-1CE7-C346-7B9C3EF11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11B9B2-C307-824A-1D46-3C1604DAD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091FE6F-F291-3B5E-2311-5F646A3C0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869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2B36BD0-8499-A23E-A9A9-02D1C3F1C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112196-1012-84F3-1AF3-62729BDE9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70582C-A3C5-6C80-B812-AFA0FBDBD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435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BCC3E-87DF-4BC0-8B25-78EF559B3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5813D3-0BBC-3806-AA72-554A6970D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9DEE0A-6B07-51D0-62D0-93CAB321B5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A35DC1-F412-86D1-705C-8AD3C1ADF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A6A29A-2C2A-1EA4-16E4-D0544DC5B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9E200D-DFD0-340C-EC39-A1883C6E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960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43615-10DB-80A4-1D4B-89BE40703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6A6C28-273E-867C-30EB-A0096A8D1A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FEB086-68A2-92B5-D4B4-A7D850567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5126FA-B7DE-9449-56CC-37220EB2E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5DB245-28C5-D4FB-3B1F-125AEFDF2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C41A6D-E159-1F9A-ECD0-C335C6F66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811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9AAC5DE-59B3-9988-AA8F-74EBC6BD4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1C95AD-4F3E-B8B2-ECD2-096B5EF11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205F87-4E3F-3835-DD6F-45BA8A99AC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84193-92E2-4D45-B7C5-9280B996FA17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D87F2B-C48B-5038-050E-39DB6CAB80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7373EB-FE04-4223-638A-8B109A13D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338EC-CEDB-499C-824C-8A62BE29F2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262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DBF6E4-E2CF-5D11-4FFF-2F5E83E817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71F54C-8231-DF06-00C3-6992036575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A33C36-8078-6ACF-7AE8-0BBA61DB91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651" t="15217"/>
          <a:stretch/>
        </p:blipFill>
        <p:spPr>
          <a:xfrm>
            <a:off x="0" y="0"/>
            <a:ext cx="12192000" cy="68798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467C46-3370-1B96-EF9A-C649E760A53B}"/>
              </a:ext>
            </a:extLst>
          </p:cNvPr>
          <p:cNvSpPr txBox="1"/>
          <p:nvPr/>
        </p:nvSpPr>
        <p:spPr>
          <a:xfrm>
            <a:off x="3441030" y="1992997"/>
            <a:ext cx="3982453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전부 플레이어에서 </a:t>
            </a:r>
            <a:r>
              <a:rPr lang="ko-KR" altLang="en-US" dirty="0" err="1"/>
              <a:t>갖고있기</a:t>
            </a:r>
            <a:endParaRPr lang="en-US" altLang="ko-KR" dirty="0"/>
          </a:p>
          <a:p>
            <a:r>
              <a:rPr lang="en-US" altLang="ko-KR" dirty="0" err="1"/>
              <a:t>Ready_Parts</a:t>
            </a:r>
            <a:r>
              <a:rPr lang="ko-KR" altLang="en-US" dirty="0"/>
              <a:t>와 같은 형식으로 짜보기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체력바</a:t>
            </a:r>
            <a:r>
              <a:rPr lang="ko-KR" altLang="en-US" dirty="0"/>
              <a:t> 밑에 회색 </a:t>
            </a:r>
            <a:r>
              <a:rPr lang="ko-KR" altLang="en-US" dirty="0" err="1"/>
              <a:t>텍스쳐</a:t>
            </a:r>
            <a:r>
              <a:rPr lang="ko-KR" altLang="en-US"/>
              <a:t> 찾아보기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04126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ADBC1A-290E-E4FE-1694-3F52F22F1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2823BED-01B5-D339-7420-509E9453D7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885" t="15894"/>
          <a:stretch/>
        </p:blipFill>
        <p:spPr>
          <a:xfrm>
            <a:off x="0" y="0"/>
            <a:ext cx="12201141" cy="6858000"/>
          </a:xfrm>
        </p:spPr>
      </p:pic>
    </p:spTree>
    <p:extLst>
      <p:ext uri="{BB962C8B-B14F-4D97-AF65-F5344CB8AC3E}">
        <p14:creationId xmlns:p14="http://schemas.microsoft.com/office/powerpoint/2010/main" val="1145138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517436-4256-0BC6-1C27-12875C37E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A31CB2-C9BD-31B3-07B2-95991F04B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BEBCD7-8EAE-1DD2-FB81-3749A3F053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03" t="15546"/>
          <a:stretch/>
        </p:blipFill>
        <p:spPr>
          <a:xfrm>
            <a:off x="0" y="0"/>
            <a:ext cx="12438746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698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F1C607-E007-5F9F-96F8-F59FE9787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72FAFBE-C8DA-0FA7-85A9-20A33C346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4203" t="14054"/>
          <a:stretch/>
        </p:blipFill>
        <p:spPr>
          <a:xfrm>
            <a:off x="-1" y="-34164"/>
            <a:ext cx="12265891" cy="7211660"/>
          </a:xfrm>
        </p:spPr>
      </p:pic>
    </p:spTree>
    <p:extLst>
      <p:ext uri="{BB962C8B-B14F-4D97-AF65-F5344CB8AC3E}">
        <p14:creationId xmlns:p14="http://schemas.microsoft.com/office/powerpoint/2010/main" val="529812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3869</TotalTime>
  <Words>15</Words>
  <Application>Microsoft Office PowerPoint</Application>
  <PresentationFormat>와이드스크린</PresentationFormat>
  <Paragraphs>4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6271</dc:creator>
  <cp:lastModifiedBy>6271</cp:lastModifiedBy>
  <cp:revision>1</cp:revision>
  <dcterms:created xsi:type="dcterms:W3CDTF">2022-12-29T07:06:20Z</dcterms:created>
  <dcterms:modified xsi:type="dcterms:W3CDTF">2022-12-31T23:36:16Z</dcterms:modified>
</cp:coreProperties>
</file>

<file path=docProps/thumbnail.jpeg>
</file>